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1" r:id="rId3"/>
    <p:sldId id="273" r:id="rId4"/>
    <p:sldId id="278" r:id="rId5"/>
    <p:sldId id="267" r:id="rId6"/>
    <p:sldId id="282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2016" y="-23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773705" y="0"/>
            <a:ext cx="5201424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500" dirty="0" smtClean="0"/>
              <a:t>必ずドアを</a:t>
            </a:r>
            <a:r>
              <a:rPr lang="en-US" altLang="ja-JP" sz="11500" dirty="0" smtClean="0"/>
              <a:t/>
            </a:r>
            <a:br>
              <a:rPr lang="en-US" altLang="ja-JP" sz="11500" dirty="0" smtClean="0"/>
            </a:br>
            <a:r>
              <a:rPr lang="ja-JP" altLang="en-US" sz="11500" dirty="0" smtClean="0"/>
              <a:t>閉めて</a:t>
            </a:r>
            <a:r>
              <a:rPr lang="en-US" altLang="ja-JP" sz="9800" dirty="0" smtClean="0"/>
              <a:t/>
            </a:r>
            <a:br>
              <a:rPr lang="en-US" altLang="ja-JP" sz="9800" dirty="0" smtClean="0"/>
            </a:br>
            <a:r>
              <a:rPr lang="ja-JP" altLang="en-US" sz="9600" dirty="0" smtClean="0">
                <a:solidFill>
                  <a:srgbClr val="FFFF00"/>
                </a:solidFill>
              </a:rPr>
              <a:t>ご利用下さい</a:t>
            </a:r>
            <a:endParaRPr lang="en-US" altLang="ja-JP" sz="9600" dirty="0" smtClean="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773705" y="0"/>
            <a:ext cx="5201424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15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  <a:t>必ずドアを</a:t>
            </a:r>
            <a:r>
              <a:rPr lang="en-US" altLang="ja-JP" sz="115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  <a:t/>
            </a:r>
            <a:br>
              <a:rPr lang="en-US" altLang="ja-JP" sz="115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</a:br>
            <a:r>
              <a:rPr lang="ja-JP" altLang="en-US" sz="115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  <a:t>閉めて</a:t>
            </a:r>
            <a:r>
              <a:rPr lang="en-US" altLang="ja-JP" sz="98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  <a:t/>
            </a:r>
            <a:br>
              <a:rPr lang="en-US" altLang="ja-JP" sz="98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</a:br>
            <a:r>
              <a:rPr lang="ja-JP" altLang="en-US" sz="9600" dirty="0" smtClean="0">
                <a:ln w="38100">
                  <a:noFill/>
                </a:ln>
                <a:solidFill>
                  <a:schemeClr val="tx1"/>
                </a:solidFill>
                <a:effectLst/>
              </a:rPr>
              <a:t>ご利用下さい</a:t>
            </a:r>
            <a:endParaRPr lang="en-US" altLang="ja-JP" sz="9600" dirty="0" smtClean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900538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グループ化 28"/>
          <p:cNvGrpSpPr/>
          <p:nvPr/>
        </p:nvGrpSpPr>
        <p:grpSpPr>
          <a:xfrm>
            <a:off x="965306" y="2888641"/>
            <a:ext cx="5044548" cy="4384981"/>
            <a:chOff x="4142908" y="1609725"/>
            <a:chExt cx="1575177" cy="1369225"/>
          </a:xfrm>
        </p:grpSpPr>
        <p:grpSp>
          <p:nvGrpSpPr>
            <p:cNvPr id="30" name="グループ化 29"/>
            <p:cNvGrpSpPr/>
            <p:nvPr/>
          </p:nvGrpSpPr>
          <p:grpSpPr>
            <a:xfrm>
              <a:off x="4142908" y="1609725"/>
              <a:ext cx="1575177" cy="1369224"/>
              <a:chOff x="4142908" y="1609725"/>
              <a:chExt cx="1575177" cy="1369224"/>
            </a:xfrm>
          </p:grpSpPr>
          <p:sp>
            <p:nvSpPr>
              <p:cNvPr id="42" name="台形 41"/>
              <p:cNvSpPr/>
              <p:nvPr/>
            </p:nvSpPr>
            <p:spPr bwMode="auto">
              <a:xfrm rot="10800000">
                <a:off x="4142910" y="1686030"/>
                <a:ext cx="1575175" cy="1292919"/>
              </a:xfrm>
              <a:prstGeom prst="trapezoid">
                <a:avLst>
                  <a:gd name="adj" fmla="val 22685"/>
                </a:avLst>
              </a:prstGeom>
              <a:solidFill>
                <a:schemeClr val="tx1"/>
              </a:solidFill>
              <a:ln w="1270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台形 42"/>
              <p:cNvSpPr/>
              <p:nvPr/>
            </p:nvSpPr>
            <p:spPr bwMode="auto">
              <a:xfrm rot="10800000" flipV="1">
                <a:off x="4142908" y="1609725"/>
                <a:ext cx="1575175" cy="76305"/>
              </a:xfrm>
              <a:prstGeom prst="trapezoid">
                <a:avLst>
                  <a:gd name="adj" fmla="val 22685"/>
                </a:avLst>
              </a:prstGeom>
              <a:solidFill>
                <a:schemeClr val="tx1"/>
              </a:solidFill>
              <a:ln w="1270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1" name="台形 30"/>
            <p:cNvSpPr/>
            <p:nvPr/>
          </p:nvSpPr>
          <p:spPr bwMode="auto">
            <a:xfrm rot="10800000">
              <a:off x="4142910" y="1686030"/>
              <a:ext cx="1575175" cy="1292919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台形 31"/>
            <p:cNvSpPr/>
            <p:nvPr/>
          </p:nvSpPr>
          <p:spPr bwMode="auto">
            <a:xfrm rot="10800000">
              <a:off x="4234894" y="1784350"/>
              <a:ext cx="1391206" cy="1194600"/>
            </a:xfrm>
            <a:prstGeom prst="trapezoid">
              <a:avLst>
                <a:gd name="adj" fmla="val 22685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台形 32"/>
            <p:cNvSpPr/>
            <p:nvPr/>
          </p:nvSpPr>
          <p:spPr bwMode="auto">
            <a:xfrm rot="10800000" flipV="1">
              <a:off x="4142908" y="1609725"/>
              <a:ext cx="1575175" cy="76305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台形 33"/>
            <p:cNvSpPr/>
            <p:nvPr/>
          </p:nvSpPr>
          <p:spPr bwMode="auto">
            <a:xfrm rot="10800000">
              <a:off x="4267914" y="1812704"/>
              <a:ext cx="1325166" cy="1166246"/>
            </a:xfrm>
            <a:prstGeom prst="trapezoid">
              <a:avLst>
                <a:gd name="adj" fmla="val 22685"/>
              </a:avLst>
            </a:prstGeom>
            <a:gradFill>
              <a:gsLst>
                <a:gs pos="0">
                  <a:srgbClr val="CC6600"/>
                </a:gs>
                <a:gs pos="100000">
                  <a:srgbClr val="800000"/>
                </a:gs>
              </a:gsLst>
              <a:lin ang="189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角丸四角形 34"/>
            <p:cNvSpPr/>
            <p:nvPr/>
          </p:nvSpPr>
          <p:spPr bwMode="auto">
            <a:xfrm>
              <a:off x="5285125" y="2362073"/>
              <a:ext cx="55830" cy="67507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100000">
                  <a:schemeClr val="tx1">
                    <a:lumMod val="75000"/>
                    <a:lumOff val="25000"/>
                  </a:schemeClr>
                </a:gs>
                <a:gs pos="5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54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6" name="グループ化 35"/>
            <p:cNvGrpSpPr/>
            <p:nvPr/>
          </p:nvGrpSpPr>
          <p:grpSpPr>
            <a:xfrm>
              <a:off x="5242074" y="2388192"/>
              <a:ext cx="141932" cy="141652"/>
              <a:chOff x="5244680" y="2390551"/>
              <a:chExt cx="136720" cy="129640"/>
            </a:xfrm>
            <a:solidFill>
              <a:schemeClr val="bg1">
                <a:lumMod val="50000"/>
              </a:schemeClr>
            </a:solidFill>
          </p:grpSpPr>
          <p:sp>
            <p:nvSpPr>
              <p:cNvPr id="39" name="円/楕円 38"/>
              <p:cNvSpPr/>
              <p:nvPr/>
            </p:nvSpPr>
            <p:spPr bwMode="auto">
              <a:xfrm>
                <a:off x="5244680" y="2390551"/>
                <a:ext cx="136720" cy="1296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50000">
                    <a:schemeClr val="bg1">
                      <a:lumMod val="50000"/>
                      <a:shade val="675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18900000" scaled="1"/>
                <a:tileRect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0" name="円/楕円 39"/>
              <p:cNvSpPr/>
              <p:nvPr/>
            </p:nvSpPr>
            <p:spPr bwMode="auto">
              <a:xfrm>
                <a:off x="5244680" y="2435848"/>
                <a:ext cx="136720" cy="84343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50000">
                    <a:schemeClr val="bg1">
                      <a:lumMod val="50000"/>
                      <a:shade val="675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18900000" scaled="1"/>
                <a:tileRect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" name="円/楕円 40"/>
              <p:cNvSpPr/>
              <p:nvPr/>
            </p:nvSpPr>
            <p:spPr bwMode="auto">
              <a:xfrm>
                <a:off x="5260736" y="2453936"/>
                <a:ext cx="104608" cy="50014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37" name="台形 36"/>
            <p:cNvSpPr/>
            <p:nvPr/>
          </p:nvSpPr>
          <p:spPr bwMode="auto">
            <a:xfrm rot="10800000">
              <a:off x="4460319" y="1926431"/>
              <a:ext cx="940356" cy="378856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8" name="台形 37"/>
            <p:cNvSpPr/>
            <p:nvPr/>
          </p:nvSpPr>
          <p:spPr bwMode="auto">
            <a:xfrm rot="10800000">
              <a:off x="4505563" y="1966913"/>
              <a:ext cx="849868" cy="302418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rgbClr val="00B0F0"/>
                </a:gs>
                <a:gs pos="100000">
                  <a:schemeClr val="bg1"/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テキスト ボックス 50"/>
          <p:cNvSpPr txBox="1"/>
          <p:nvPr/>
        </p:nvSpPr>
        <p:spPr>
          <a:xfrm>
            <a:off x="0" y="5472831"/>
            <a:ext cx="6858000" cy="390876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 smtClean="0">
                <a:solidFill>
                  <a:srgbClr val="FF0000"/>
                </a:solidFill>
              </a:rPr>
              <a:t>必ずドアを</a:t>
            </a:r>
            <a:r>
              <a:rPr lang="en-US" altLang="ja-JP" sz="8800" dirty="0" smtClean="0">
                <a:solidFill>
                  <a:srgbClr val="FF0000"/>
                </a:solidFill>
              </a:rPr>
              <a:t/>
            </a:r>
            <a:br>
              <a:rPr lang="en-US" altLang="ja-JP" sz="8800" dirty="0" smtClean="0">
                <a:solidFill>
                  <a:srgbClr val="FF0000"/>
                </a:solidFill>
              </a:rPr>
            </a:br>
            <a:r>
              <a:rPr lang="ja-JP" altLang="en-US" sz="8800" dirty="0" smtClean="0">
                <a:solidFill>
                  <a:srgbClr val="FF0000"/>
                </a:solidFill>
              </a:rPr>
              <a:t>閉めて</a:t>
            </a:r>
            <a:endParaRPr lang="en-US" altLang="ja-JP" sz="8800" dirty="0" smtClean="0">
              <a:solidFill>
                <a:srgbClr val="FF0000"/>
              </a:solidFill>
            </a:endParaRPr>
          </a:p>
          <a:p>
            <a:r>
              <a:rPr lang="ja-JP" altLang="en-US" sz="7200" dirty="0" smtClean="0"/>
              <a:t>ご利用下さい</a:t>
            </a:r>
            <a:endParaRPr lang="ja-JP" altLang="en-US" sz="7200" dirty="0"/>
          </a:p>
        </p:txBody>
      </p:sp>
      <p:grpSp>
        <p:nvGrpSpPr>
          <p:cNvPr id="30" name="グループ化 29"/>
          <p:cNvGrpSpPr/>
          <p:nvPr/>
        </p:nvGrpSpPr>
        <p:grpSpPr>
          <a:xfrm>
            <a:off x="1420180" y="1333661"/>
            <a:ext cx="4134800" cy="3594180"/>
            <a:chOff x="4142908" y="1609725"/>
            <a:chExt cx="1575177" cy="1369225"/>
          </a:xfrm>
        </p:grpSpPr>
        <p:grpSp>
          <p:nvGrpSpPr>
            <p:cNvPr id="31" name="グループ化 30"/>
            <p:cNvGrpSpPr/>
            <p:nvPr/>
          </p:nvGrpSpPr>
          <p:grpSpPr>
            <a:xfrm>
              <a:off x="4142908" y="1609725"/>
              <a:ext cx="1575177" cy="1369224"/>
              <a:chOff x="4142908" y="1609725"/>
              <a:chExt cx="1575177" cy="1369224"/>
            </a:xfrm>
          </p:grpSpPr>
          <p:sp>
            <p:nvSpPr>
              <p:cNvPr id="43" name="台形 42"/>
              <p:cNvSpPr/>
              <p:nvPr/>
            </p:nvSpPr>
            <p:spPr bwMode="auto">
              <a:xfrm rot="10800000">
                <a:off x="4142910" y="1686030"/>
                <a:ext cx="1575175" cy="1292919"/>
              </a:xfrm>
              <a:prstGeom prst="trapezoid">
                <a:avLst>
                  <a:gd name="adj" fmla="val 22685"/>
                </a:avLst>
              </a:prstGeom>
              <a:solidFill>
                <a:schemeClr val="tx1"/>
              </a:solidFill>
              <a:ln w="1270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台形 43"/>
              <p:cNvSpPr/>
              <p:nvPr/>
            </p:nvSpPr>
            <p:spPr bwMode="auto">
              <a:xfrm rot="10800000" flipV="1">
                <a:off x="4142908" y="1609725"/>
                <a:ext cx="1575175" cy="76305"/>
              </a:xfrm>
              <a:prstGeom prst="trapezoid">
                <a:avLst>
                  <a:gd name="adj" fmla="val 22685"/>
                </a:avLst>
              </a:prstGeom>
              <a:solidFill>
                <a:schemeClr val="tx1"/>
              </a:solidFill>
              <a:ln w="1270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2" name="台形 31"/>
            <p:cNvSpPr/>
            <p:nvPr/>
          </p:nvSpPr>
          <p:spPr bwMode="auto">
            <a:xfrm rot="10800000">
              <a:off x="4142910" y="1686030"/>
              <a:ext cx="1575175" cy="1292919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台形 32"/>
            <p:cNvSpPr/>
            <p:nvPr/>
          </p:nvSpPr>
          <p:spPr bwMode="auto">
            <a:xfrm rot="10800000">
              <a:off x="4234894" y="1784350"/>
              <a:ext cx="1391206" cy="1194600"/>
            </a:xfrm>
            <a:prstGeom prst="trapezoid">
              <a:avLst>
                <a:gd name="adj" fmla="val 22685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台形 33"/>
            <p:cNvSpPr/>
            <p:nvPr/>
          </p:nvSpPr>
          <p:spPr bwMode="auto">
            <a:xfrm rot="10800000" flipV="1">
              <a:off x="4142908" y="1609725"/>
              <a:ext cx="1575175" cy="76305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台形 34"/>
            <p:cNvSpPr/>
            <p:nvPr/>
          </p:nvSpPr>
          <p:spPr bwMode="auto">
            <a:xfrm rot="10800000">
              <a:off x="4267914" y="1812704"/>
              <a:ext cx="1325166" cy="1166246"/>
            </a:xfrm>
            <a:prstGeom prst="trapezoid">
              <a:avLst>
                <a:gd name="adj" fmla="val 22685"/>
              </a:avLst>
            </a:prstGeom>
            <a:gradFill>
              <a:gsLst>
                <a:gs pos="0">
                  <a:srgbClr val="CC6600"/>
                </a:gs>
                <a:gs pos="100000">
                  <a:srgbClr val="800000"/>
                </a:gs>
              </a:gsLst>
              <a:lin ang="189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角丸四角形 35"/>
            <p:cNvSpPr/>
            <p:nvPr/>
          </p:nvSpPr>
          <p:spPr bwMode="auto">
            <a:xfrm>
              <a:off x="5285125" y="2362073"/>
              <a:ext cx="55830" cy="67507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100000">
                  <a:schemeClr val="tx1">
                    <a:lumMod val="75000"/>
                    <a:lumOff val="25000"/>
                  </a:schemeClr>
                </a:gs>
                <a:gs pos="5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54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7" name="グループ化 36"/>
            <p:cNvGrpSpPr/>
            <p:nvPr/>
          </p:nvGrpSpPr>
          <p:grpSpPr>
            <a:xfrm>
              <a:off x="5242074" y="2388192"/>
              <a:ext cx="141932" cy="141652"/>
              <a:chOff x="5244680" y="2390551"/>
              <a:chExt cx="136720" cy="129640"/>
            </a:xfrm>
            <a:solidFill>
              <a:schemeClr val="bg1">
                <a:lumMod val="50000"/>
              </a:schemeClr>
            </a:solidFill>
          </p:grpSpPr>
          <p:sp>
            <p:nvSpPr>
              <p:cNvPr id="40" name="円/楕円 39"/>
              <p:cNvSpPr/>
              <p:nvPr/>
            </p:nvSpPr>
            <p:spPr bwMode="auto">
              <a:xfrm>
                <a:off x="5244680" y="2390551"/>
                <a:ext cx="136720" cy="1296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50000">
                    <a:schemeClr val="bg1">
                      <a:lumMod val="50000"/>
                      <a:shade val="675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18900000" scaled="1"/>
                <a:tileRect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" name="円/楕円 40"/>
              <p:cNvSpPr/>
              <p:nvPr/>
            </p:nvSpPr>
            <p:spPr bwMode="auto">
              <a:xfrm>
                <a:off x="5244680" y="2435848"/>
                <a:ext cx="136720" cy="84343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50000">
                    <a:schemeClr val="bg1">
                      <a:lumMod val="50000"/>
                      <a:shade val="675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18900000" scaled="1"/>
                <a:tileRect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2" name="円/楕円 41"/>
              <p:cNvSpPr/>
              <p:nvPr/>
            </p:nvSpPr>
            <p:spPr bwMode="auto">
              <a:xfrm>
                <a:off x="5260736" y="2453936"/>
                <a:ext cx="104608" cy="50014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38" name="台形 37"/>
            <p:cNvSpPr/>
            <p:nvPr/>
          </p:nvSpPr>
          <p:spPr bwMode="auto">
            <a:xfrm rot="10800000">
              <a:off x="4460319" y="1926431"/>
              <a:ext cx="940356" cy="378856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9" name="台形 38"/>
            <p:cNvSpPr/>
            <p:nvPr/>
          </p:nvSpPr>
          <p:spPr bwMode="auto">
            <a:xfrm rot="10800000">
              <a:off x="4505563" y="1966913"/>
              <a:ext cx="849868" cy="302418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rgbClr val="00B0F0"/>
                </a:gs>
                <a:gs pos="100000">
                  <a:schemeClr val="bg1"/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636492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テキスト ボックス 42"/>
          <p:cNvSpPr txBox="1"/>
          <p:nvPr/>
        </p:nvSpPr>
        <p:spPr>
          <a:xfrm>
            <a:off x="-46259" y="784664"/>
            <a:ext cx="6904259" cy="110799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6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ご協力のお願い</a:t>
            </a:r>
            <a:endParaRPr kumimoji="1" lang="en-US" altLang="ja-JP" sz="66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0" y="5719052"/>
            <a:ext cx="6858000" cy="366254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>
                <a:solidFill>
                  <a:srgbClr val="FF0000"/>
                </a:solidFill>
              </a:rPr>
              <a:t>必ずドアを</a:t>
            </a:r>
            <a:r>
              <a:rPr lang="en-US" altLang="ja-JP" sz="8000" dirty="0" smtClean="0">
                <a:solidFill>
                  <a:srgbClr val="FF0000"/>
                </a:solidFill>
              </a:rPr>
              <a:t/>
            </a:r>
            <a:br>
              <a:rPr lang="en-US" altLang="ja-JP" sz="8000" dirty="0" smtClean="0">
                <a:solidFill>
                  <a:srgbClr val="FF0000"/>
                </a:solidFill>
              </a:rPr>
            </a:br>
            <a:r>
              <a:rPr lang="ja-JP" altLang="en-US" sz="8000" dirty="0" smtClean="0">
                <a:solidFill>
                  <a:srgbClr val="FF0000"/>
                </a:solidFill>
              </a:rPr>
              <a:t>閉めて</a:t>
            </a:r>
            <a:endParaRPr lang="en-US" altLang="ja-JP" sz="8000" dirty="0" smtClean="0">
              <a:solidFill>
                <a:srgbClr val="FF0000"/>
              </a:solidFill>
            </a:endParaRPr>
          </a:p>
          <a:p>
            <a:r>
              <a:rPr lang="ja-JP" altLang="en-US" sz="6600" dirty="0" smtClean="0"/>
              <a:t>ご利用下さい</a:t>
            </a:r>
            <a:endParaRPr lang="ja-JP" altLang="en-US" sz="6600" dirty="0"/>
          </a:p>
        </p:txBody>
      </p:sp>
      <p:grpSp>
        <p:nvGrpSpPr>
          <p:cNvPr id="23" name="グループ化 22"/>
          <p:cNvGrpSpPr/>
          <p:nvPr/>
        </p:nvGrpSpPr>
        <p:grpSpPr>
          <a:xfrm>
            <a:off x="1831660" y="2373232"/>
            <a:ext cx="3311840" cy="2878822"/>
            <a:chOff x="4142908" y="1609725"/>
            <a:chExt cx="1575177" cy="1369225"/>
          </a:xfrm>
        </p:grpSpPr>
        <p:grpSp>
          <p:nvGrpSpPr>
            <p:cNvPr id="24" name="グループ化 23"/>
            <p:cNvGrpSpPr/>
            <p:nvPr/>
          </p:nvGrpSpPr>
          <p:grpSpPr>
            <a:xfrm>
              <a:off x="4142908" y="1609725"/>
              <a:ext cx="1575177" cy="1369224"/>
              <a:chOff x="4142908" y="1609725"/>
              <a:chExt cx="1575177" cy="1369224"/>
            </a:xfrm>
          </p:grpSpPr>
          <p:sp>
            <p:nvSpPr>
              <p:cNvPr id="49" name="台形 48"/>
              <p:cNvSpPr/>
              <p:nvPr/>
            </p:nvSpPr>
            <p:spPr bwMode="auto">
              <a:xfrm rot="10800000">
                <a:off x="4142910" y="1686030"/>
                <a:ext cx="1575175" cy="1292919"/>
              </a:xfrm>
              <a:prstGeom prst="trapezoid">
                <a:avLst>
                  <a:gd name="adj" fmla="val 22685"/>
                </a:avLst>
              </a:prstGeom>
              <a:solidFill>
                <a:schemeClr val="tx1"/>
              </a:solidFill>
              <a:ln w="1270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台形 49"/>
              <p:cNvSpPr/>
              <p:nvPr/>
            </p:nvSpPr>
            <p:spPr bwMode="auto">
              <a:xfrm rot="10800000" flipV="1">
                <a:off x="4142908" y="1609725"/>
                <a:ext cx="1575175" cy="76305"/>
              </a:xfrm>
              <a:prstGeom prst="trapezoid">
                <a:avLst>
                  <a:gd name="adj" fmla="val 22685"/>
                </a:avLst>
              </a:prstGeom>
              <a:solidFill>
                <a:schemeClr val="tx1"/>
              </a:solidFill>
              <a:ln w="1270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5" name="台形 24"/>
            <p:cNvSpPr/>
            <p:nvPr/>
          </p:nvSpPr>
          <p:spPr bwMode="auto">
            <a:xfrm rot="10800000">
              <a:off x="4142910" y="1686030"/>
              <a:ext cx="1575175" cy="1292919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台形 25"/>
            <p:cNvSpPr/>
            <p:nvPr/>
          </p:nvSpPr>
          <p:spPr bwMode="auto">
            <a:xfrm rot="10800000">
              <a:off x="4234894" y="1784350"/>
              <a:ext cx="1391206" cy="1194600"/>
            </a:xfrm>
            <a:prstGeom prst="trapezoid">
              <a:avLst>
                <a:gd name="adj" fmla="val 22685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台形 26"/>
            <p:cNvSpPr/>
            <p:nvPr/>
          </p:nvSpPr>
          <p:spPr bwMode="auto">
            <a:xfrm rot="10800000" flipV="1">
              <a:off x="4142908" y="1609725"/>
              <a:ext cx="1575175" cy="76305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台形 27"/>
            <p:cNvSpPr/>
            <p:nvPr/>
          </p:nvSpPr>
          <p:spPr bwMode="auto">
            <a:xfrm rot="10800000">
              <a:off x="4267914" y="1812704"/>
              <a:ext cx="1325166" cy="1166246"/>
            </a:xfrm>
            <a:prstGeom prst="trapezoid">
              <a:avLst>
                <a:gd name="adj" fmla="val 22685"/>
              </a:avLst>
            </a:prstGeom>
            <a:gradFill>
              <a:gsLst>
                <a:gs pos="0">
                  <a:srgbClr val="CC6600"/>
                </a:gs>
                <a:gs pos="100000">
                  <a:srgbClr val="800000"/>
                </a:gs>
              </a:gsLst>
              <a:lin ang="189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角丸四角形 28"/>
            <p:cNvSpPr/>
            <p:nvPr/>
          </p:nvSpPr>
          <p:spPr bwMode="auto">
            <a:xfrm>
              <a:off x="5285125" y="2362073"/>
              <a:ext cx="55830" cy="67507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100000">
                  <a:schemeClr val="tx1">
                    <a:lumMod val="75000"/>
                    <a:lumOff val="25000"/>
                  </a:schemeClr>
                </a:gs>
                <a:gs pos="5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54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2" name="グループ化 41"/>
            <p:cNvGrpSpPr/>
            <p:nvPr/>
          </p:nvGrpSpPr>
          <p:grpSpPr>
            <a:xfrm>
              <a:off x="5242074" y="2388192"/>
              <a:ext cx="141932" cy="141652"/>
              <a:chOff x="5244680" y="2390551"/>
              <a:chExt cx="136720" cy="129640"/>
            </a:xfrm>
            <a:solidFill>
              <a:schemeClr val="bg1">
                <a:lumMod val="50000"/>
              </a:schemeClr>
            </a:solidFill>
          </p:grpSpPr>
          <p:sp>
            <p:nvSpPr>
              <p:cNvPr id="46" name="円/楕円 45"/>
              <p:cNvSpPr/>
              <p:nvPr/>
            </p:nvSpPr>
            <p:spPr bwMode="auto">
              <a:xfrm>
                <a:off x="5244680" y="2390551"/>
                <a:ext cx="136720" cy="1296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50000">
                    <a:schemeClr val="bg1">
                      <a:lumMod val="50000"/>
                      <a:shade val="675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18900000" scaled="1"/>
                <a:tileRect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7" name="円/楕円 46"/>
              <p:cNvSpPr/>
              <p:nvPr/>
            </p:nvSpPr>
            <p:spPr bwMode="auto">
              <a:xfrm>
                <a:off x="5244680" y="2435848"/>
                <a:ext cx="136720" cy="84343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50000">
                    <a:schemeClr val="bg1">
                      <a:lumMod val="50000"/>
                      <a:shade val="675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18900000" scaled="1"/>
                <a:tileRect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" name="円/楕円 47"/>
              <p:cNvSpPr/>
              <p:nvPr/>
            </p:nvSpPr>
            <p:spPr bwMode="auto">
              <a:xfrm>
                <a:off x="5260736" y="2453936"/>
                <a:ext cx="104608" cy="50014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4" name="台形 43"/>
            <p:cNvSpPr/>
            <p:nvPr/>
          </p:nvSpPr>
          <p:spPr bwMode="auto">
            <a:xfrm rot="10800000">
              <a:off x="4460319" y="1926431"/>
              <a:ext cx="940356" cy="378856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" name="台形 44"/>
            <p:cNvSpPr/>
            <p:nvPr/>
          </p:nvSpPr>
          <p:spPr bwMode="auto">
            <a:xfrm rot="10800000">
              <a:off x="4505563" y="1966913"/>
              <a:ext cx="849868" cy="302418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rgbClr val="00B0F0"/>
                </a:gs>
                <a:gs pos="100000">
                  <a:schemeClr val="bg1"/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テキスト ボックス 42"/>
          <p:cNvSpPr txBox="1"/>
          <p:nvPr/>
        </p:nvSpPr>
        <p:spPr>
          <a:xfrm>
            <a:off x="-46259" y="587515"/>
            <a:ext cx="6904259" cy="156966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きちんと閉めて</a:t>
            </a:r>
            <a:r>
              <a:rPr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から</a:t>
            </a:r>
            <a:r>
              <a:rPr lang="en-US" altLang="ja-JP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ご利用下さい</a:t>
            </a:r>
            <a:endParaRPr kumimoji="1" lang="en-US" altLang="ja-JP" sz="48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0" y="5719052"/>
            <a:ext cx="6858000" cy="366254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000" dirty="0" smtClean="0">
                <a:solidFill>
                  <a:srgbClr val="FF0000"/>
                </a:solidFill>
              </a:rPr>
              <a:t>必ずドアを</a:t>
            </a:r>
            <a:r>
              <a:rPr lang="en-US" altLang="ja-JP" sz="8000" dirty="0" smtClean="0">
                <a:solidFill>
                  <a:srgbClr val="FF0000"/>
                </a:solidFill>
              </a:rPr>
              <a:t/>
            </a:r>
            <a:br>
              <a:rPr lang="en-US" altLang="ja-JP" sz="8000" dirty="0" smtClean="0">
                <a:solidFill>
                  <a:srgbClr val="FF0000"/>
                </a:solidFill>
              </a:rPr>
            </a:br>
            <a:r>
              <a:rPr lang="ja-JP" altLang="en-US" sz="8000" dirty="0" smtClean="0">
                <a:solidFill>
                  <a:srgbClr val="FF0000"/>
                </a:solidFill>
              </a:rPr>
              <a:t>閉めて</a:t>
            </a:r>
            <a:endParaRPr lang="en-US" altLang="ja-JP" sz="8000" dirty="0" smtClean="0">
              <a:solidFill>
                <a:srgbClr val="FF0000"/>
              </a:solidFill>
            </a:endParaRPr>
          </a:p>
          <a:p>
            <a:r>
              <a:rPr lang="ja-JP" altLang="en-US" sz="6600" dirty="0" smtClean="0"/>
              <a:t>ご利用下さい</a:t>
            </a:r>
            <a:endParaRPr lang="ja-JP" altLang="en-US" sz="6600" dirty="0"/>
          </a:p>
        </p:txBody>
      </p:sp>
      <p:grpSp>
        <p:nvGrpSpPr>
          <p:cNvPr id="23" name="グループ化 22"/>
          <p:cNvGrpSpPr/>
          <p:nvPr/>
        </p:nvGrpSpPr>
        <p:grpSpPr>
          <a:xfrm>
            <a:off x="1831660" y="2373232"/>
            <a:ext cx="3311840" cy="2878822"/>
            <a:chOff x="4142908" y="1609725"/>
            <a:chExt cx="1575177" cy="1369225"/>
          </a:xfrm>
        </p:grpSpPr>
        <p:grpSp>
          <p:nvGrpSpPr>
            <p:cNvPr id="24" name="グループ化 23"/>
            <p:cNvGrpSpPr/>
            <p:nvPr/>
          </p:nvGrpSpPr>
          <p:grpSpPr>
            <a:xfrm>
              <a:off x="4142908" y="1609725"/>
              <a:ext cx="1575177" cy="1369224"/>
              <a:chOff x="4142908" y="1609725"/>
              <a:chExt cx="1575177" cy="1369224"/>
            </a:xfrm>
          </p:grpSpPr>
          <p:sp>
            <p:nvSpPr>
              <p:cNvPr id="49" name="台形 48"/>
              <p:cNvSpPr/>
              <p:nvPr/>
            </p:nvSpPr>
            <p:spPr bwMode="auto">
              <a:xfrm rot="10800000">
                <a:off x="4142910" y="1686030"/>
                <a:ext cx="1575175" cy="1292919"/>
              </a:xfrm>
              <a:prstGeom prst="trapezoid">
                <a:avLst>
                  <a:gd name="adj" fmla="val 22685"/>
                </a:avLst>
              </a:prstGeom>
              <a:solidFill>
                <a:schemeClr val="tx1"/>
              </a:solidFill>
              <a:ln w="1270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台形 49"/>
              <p:cNvSpPr/>
              <p:nvPr/>
            </p:nvSpPr>
            <p:spPr bwMode="auto">
              <a:xfrm rot="10800000" flipV="1">
                <a:off x="4142908" y="1609725"/>
                <a:ext cx="1575175" cy="76305"/>
              </a:xfrm>
              <a:prstGeom prst="trapezoid">
                <a:avLst>
                  <a:gd name="adj" fmla="val 22685"/>
                </a:avLst>
              </a:prstGeom>
              <a:solidFill>
                <a:schemeClr val="tx1"/>
              </a:solidFill>
              <a:ln w="1270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5" name="台形 24"/>
            <p:cNvSpPr/>
            <p:nvPr/>
          </p:nvSpPr>
          <p:spPr bwMode="auto">
            <a:xfrm rot="10800000">
              <a:off x="4142910" y="1686030"/>
              <a:ext cx="1575175" cy="1292919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台形 25"/>
            <p:cNvSpPr/>
            <p:nvPr/>
          </p:nvSpPr>
          <p:spPr bwMode="auto">
            <a:xfrm rot="10800000">
              <a:off x="4234894" y="1784350"/>
              <a:ext cx="1391206" cy="1194600"/>
            </a:xfrm>
            <a:prstGeom prst="trapezoid">
              <a:avLst>
                <a:gd name="adj" fmla="val 22685"/>
              </a:avLst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台形 26"/>
            <p:cNvSpPr/>
            <p:nvPr/>
          </p:nvSpPr>
          <p:spPr bwMode="auto">
            <a:xfrm rot="10800000" flipV="1">
              <a:off x="4142908" y="1609725"/>
              <a:ext cx="1575175" cy="76305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台形 27"/>
            <p:cNvSpPr/>
            <p:nvPr/>
          </p:nvSpPr>
          <p:spPr bwMode="auto">
            <a:xfrm rot="10800000">
              <a:off x="4267914" y="1812704"/>
              <a:ext cx="1325166" cy="1166246"/>
            </a:xfrm>
            <a:prstGeom prst="trapezoid">
              <a:avLst>
                <a:gd name="adj" fmla="val 22685"/>
              </a:avLst>
            </a:prstGeom>
            <a:gradFill>
              <a:gsLst>
                <a:gs pos="0">
                  <a:srgbClr val="CC6600"/>
                </a:gs>
                <a:gs pos="100000">
                  <a:srgbClr val="800000"/>
                </a:gs>
              </a:gsLst>
              <a:lin ang="189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角丸四角形 28"/>
            <p:cNvSpPr/>
            <p:nvPr/>
          </p:nvSpPr>
          <p:spPr bwMode="auto">
            <a:xfrm>
              <a:off x="5285125" y="2362073"/>
              <a:ext cx="55830" cy="67507"/>
            </a:xfrm>
            <a:prstGeom prst="roundRect">
              <a:avLst>
                <a:gd name="adj" fmla="val 50000"/>
              </a:avLst>
            </a:prstGeom>
            <a:gradFill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100000">
                  <a:schemeClr val="tx1">
                    <a:lumMod val="75000"/>
                    <a:lumOff val="25000"/>
                  </a:schemeClr>
                </a:gs>
                <a:gs pos="5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5400000" scaled="1"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2" name="グループ化 41"/>
            <p:cNvGrpSpPr/>
            <p:nvPr/>
          </p:nvGrpSpPr>
          <p:grpSpPr>
            <a:xfrm>
              <a:off x="5242074" y="2388192"/>
              <a:ext cx="141932" cy="141652"/>
              <a:chOff x="5244680" y="2390551"/>
              <a:chExt cx="136720" cy="129640"/>
            </a:xfrm>
            <a:solidFill>
              <a:schemeClr val="bg1">
                <a:lumMod val="50000"/>
              </a:schemeClr>
            </a:solidFill>
          </p:grpSpPr>
          <p:sp>
            <p:nvSpPr>
              <p:cNvPr id="46" name="円/楕円 45"/>
              <p:cNvSpPr/>
              <p:nvPr/>
            </p:nvSpPr>
            <p:spPr bwMode="auto">
              <a:xfrm>
                <a:off x="5244680" y="2390551"/>
                <a:ext cx="136720" cy="129639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50000">
                    <a:schemeClr val="bg1">
                      <a:lumMod val="50000"/>
                      <a:shade val="675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18900000" scaled="1"/>
                <a:tileRect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7" name="円/楕円 46"/>
              <p:cNvSpPr/>
              <p:nvPr/>
            </p:nvSpPr>
            <p:spPr bwMode="auto">
              <a:xfrm>
                <a:off x="5244680" y="2435848"/>
                <a:ext cx="136720" cy="84343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50000">
                    <a:schemeClr val="bg1">
                      <a:lumMod val="50000"/>
                      <a:shade val="675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18900000" scaled="1"/>
                <a:tileRect/>
              </a:gra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" name="円/楕円 47"/>
              <p:cNvSpPr/>
              <p:nvPr/>
            </p:nvSpPr>
            <p:spPr bwMode="auto">
              <a:xfrm>
                <a:off x="5260736" y="2453936"/>
                <a:ext cx="104608" cy="50014"/>
              </a:xfrm>
              <a:prstGeom prst="ellipse">
                <a:avLst/>
              </a:prstGeom>
              <a:gradFill flip="none" rotWithShape="1">
                <a:gsLst>
                  <a:gs pos="0">
                    <a:schemeClr val="bg1">
                      <a:lumMod val="50000"/>
                      <a:shade val="30000"/>
                      <a:satMod val="115000"/>
                    </a:schemeClr>
                  </a:gs>
                  <a:gs pos="100000">
                    <a:schemeClr val="bg1">
                      <a:lumMod val="50000"/>
                      <a:shade val="100000"/>
                      <a:satMod val="115000"/>
                    </a:schemeClr>
                  </a:gs>
                </a:gsLst>
                <a:lin ang="5400000" scaled="1"/>
                <a:tileRect/>
              </a:gra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4" name="台形 43"/>
            <p:cNvSpPr/>
            <p:nvPr/>
          </p:nvSpPr>
          <p:spPr bwMode="auto">
            <a:xfrm rot="10800000">
              <a:off x="4460319" y="1926431"/>
              <a:ext cx="940356" cy="378856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chemeClr val="bg1">
                    <a:lumMod val="50000"/>
                    <a:shade val="30000"/>
                    <a:satMod val="115000"/>
                  </a:schemeClr>
                </a:gs>
                <a:gs pos="50000">
                  <a:schemeClr val="bg1">
                    <a:lumMod val="50000"/>
                    <a:shade val="67500"/>
                    <a:satMod val="115000"/>
                  </a:schemeClr>
                </a:gs>
                <a:gs pos="100000">
                  <a:schemeClr val="bg1">
                    <a:lumMod val="50000"/>
                    <a:shade val="100000"/>
                    <a:satMod val="115000"/>
                  </a:schemeClr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" name="台形 44"/>
            <p:cNvSpPr/>
            <p:nvPr/>
          </p:nvSpPr>
          <p:spPr bwMode="auto">
            <a:xfrm rot="10800000">
              <a:off x="4505563" y="1966913"/>
              <a:ext cx="849868" cy="302418"/>
            </a:xfrm>
            <a:prstGeom prst="trapezoid">
              <a:avLst>
                <a:gd name="adj" fmla="val 22685"/>
              </a:avLst>
            </a:prstGeom>
            <a:gradFill flip="none" rotWithShape="1">
              <a:gsLst>
                <a:gs pos="0">
                  <a:srgbClr val="00B0F0"/>
                </a:gs>
                <a:gs pos="100000">
                  <a:schemeClr val="bg1"/>
                </a:gs>
              </a:gsLst>
              <a:lin ang="18900000" scaled="1"/>
              <a:tileRect/>
            </a:gra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1415781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10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pop568_必ずドアを閉めてご利用下さい</dc:title>
  <dc:subject>pop568_必ずドアを閉めてご利用下さい</dc:subject>
  <dc:creator>http://www.digipot.net</dc:creator>
  <cp:lastModifiedBy/>
  <cp:revision>1</cp:revision>
  <dcterms:created xsi:type="dcterms:W3CDTF">2014-12-04T06:28:15Z</dcterms:created>
  <dcterms:modified xsi:type="dcterms:W3CDTF">2015-06-18T05:28:46Z</dcterms:modified>
  <cp:version>1</cp:version>
</cp:coreProperties>
</file>

<file path=docProps/thumbnail.jpeg>
</file>